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custShowLst>
    <p:custShow name="Custom Show 1" id="0">
      <p:sldLst>
        <p:sld r:id="rId2"/>
        <p:sld r:id="rId3"/>
        <p:sld r:id="rId4"/>
        <p:sld r:id="rId5"/>
        <p:sld r:id="rId6"/>
        <p:sld r:id="rId7"/>
      </p:sldLst>
    </p:custShow>
  </p:custShow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29" autoAdjust="0"/>
    <p:restoredTop sz="94660"/>
  </p:normalViewPr>
  <p:slideViewPr>
    <p:cSldViewPr snapToGrid="0">
      <p:cViewPr varScale="1">
        <p:scale>
          <a:sx n="73" d="100"/>
          <a:sy n="73" d="100"/>
        </p:scale>
        <p:origin x="-570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219456" y="146304"/>
            <a:ext cx="11753088" cy="2505456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18979" y="381001"/>
            <a:ext cx="10972800" cy="2209800"/>
          </a:xfrm>
        </p:spPr>
        <p:txBody>
          <a:bodyPr lIns="45720" rIns="228600" anchor="b">
            <a:normAutofit/>
          </a:bodyPr>
          <a:lstStyle>
            <a:lvl1pPr marL="0" algn="r">
              <a:defRPr sz="48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844800" y="2819400"/>
            <a:ext cx="8746979" cy="1752600"/>
          </a:xfrm>
        </p:spPr>
        <p:txBody>
          <a:bodyPr lIns="45720" rIns="246888"/>
          <a:lstStyle>
            <a:lvl1pPr marL="0" indent="0" algn="r">
              <a:spcBef>
                <a:spcPts val="0"/>
              </a:spcBef>
              <a:buNone/>
              <a:defRPr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>
          <a:xfrm>
            <a:off x="7416800" y="6509004"/>
            <a:ext cx="4003040" cy="274320"/>
          </a:xfrm>
        </p:spPr>
        <p:txBody>
          <a:bodyPr vert="horz" rtlCol="0"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>
          <a:xfrm>
            <a:off x="11518603" y="6509004"/>
            <a:ext cx="619051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>
          <a:xfrm>
            <a:off x="2133600" y="6509004"/>
            <a:ext cx="5209952" cy="274320"/>
          </a:xfrm>
        </p:spPr>
        <p:txBody>
          <a:bodyPr vert="horz" rtlCol="0"/>
          <a:lstStyle>
            <a:extLst/>
          </a:lstStyle>
          <a:p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84523" y="1424588"/>
            <a:ext cx="10668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33504" y="3267456"/>
            <a:ext cx="987552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498230"/>
            <a:ext cx="10363200" cy="2731008"/>
          </a:xfrm>
        </p:spPr>
        <p:txBody>
          <a:bodyPr rIns="100584"/>
          <a:lstStyle>
            <a:lvl1pPr algn="r">
              <a:buNone/>
              <a:defRPr sz="4000" b="1" cap="none">
                <a:solidFill>
                  <a:schemeClr val="accent1">
                    <a:tint val="95000"/>
                    <a:satMod val="200000"/>
                  </a:schemeClr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287713"/>
            <a:ext cx="10363200" cy="1509712"/>
          </a:xfrm>
        </p:spPr>
        <p:txBody>
          <a:bodyPr rIns="128016" anchor="t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7416800" y="6513670"/>
            <a:ext cx="4003040" cy="274320"/>
          </a:xfrm>
        </p:spPr>
        <p:txBody>
          <a:bodyPr vert="horz" rtlCol="0"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1518603" y="6513670"/>
            <a:ext cx="619051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2133600" y="6513670"/>
            <a:ext cx="5209952" cy="274320"/>
          </a:xfrm>
        </p:spPr>
        <p:txBody>
          <a:bodyPr vert="horz" rtlCol="0"/>
          <a:lstStyle>
            <a:extLst/>
          </a:lstStyle>
          <a:p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45920"/>
            <a:ext cx="53848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45920"/>
            <a:ext cx="5384800" cy="452628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21440" y="6514568"/>
            <a:ext cx="619051" cy="274320"/>
          </a:xfrm>
        </p:spPr>
        <p:txBody>
          <a:bodyPr/>
          <a:lstStyle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Rectangle 9"/>
          <p:cNvSpPr/>
          <p:nvPr/>
        </p:nvSpPr>
        <p:spPr>
          <a:xfrm>
            <a:off x="784523" y="1424588"/>
            <a:ext cx="10668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22325" y="2165216"/>
            <a:ext cx="499872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6400800" y="2165216"/>
            <a:ext cx="499872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b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51948"/>
            <a:ext cx="10972800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535113"/>
            <a:ext cx="5389033" cy="639762"/>
          </a:xfrm>
        </p:spPr>
        <p:txBody>
          <a:bodyPr anchor="b">
            <a:noAutofit/>
          </a:bodyPr>
          <a:lstStyle>
            <a:lvl1pPr marL="91440" indent="0" algn="l">
              <a:spcBef>
                <a:spcPts val="0"/>
              </a:spcBef>
              <a:buNone/>
              <a:defRPr sz="2200" b="0" cap="all" baseline="0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362201"/>
            <a:ext cx="5386917" cy="3941763"/>
          </a:xfrm>
        </p:spPr>
        <p:txBody>
          <a:bodyPr lIns="9144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62201"/>
            <a:ext cx="5389033" cy="394176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521440" y="6514568"/>
            <a:ext cx="619051" cy="274320"/>
          </a:xfrm>
        </p:spPr>
        <p:txBody>
          <a:bodyPr/>
          <a:lstStyle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53218"/>
            <a:ext cx="1097280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784523" y="1424588"/>
            <a:ext cx="1066800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743403" y="1057656"/>
            <a:ext cx="4998720" cy="9144"/>
          </a:xfrm>
          <a:prstGeom prst="rect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>
            <a:outerShdw blurRad="12700" dist="12900" dir="5400000" algn="tl" rotWithShape="0">
              <a:srgbClr val="000000">
                <a:alpha val="7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7515" y="304800"/>
            <a:ext cx="5242560" cy="762000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617515" y="1107560"/>
            <a:ext cx="5242560" cy="1066800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04800" y="2209800"/>
            <a:ext cx="11555275" cy="3977640"/>
          </a:xfrm>
        </p:spPr>
        <p:txBody>
          <a:bodyPr/>
          <a:lstStyle>
            <a:lvl1pPr marL="292608">
              <a:defRPr sz="3200"/>
            </a:lvl1pPr>
            <a:lvl2pPr marL="594360">
              <a:defRPr sz="2800"/>
            </a:lvl2pPr>
            <a:lvl3pPr marL="822960">
              <a:defRPr sz="2400"/>
            </a:lvl3pPr>
            <a:lvl4pPr marL="1051560">
              <a:defRPr sz="2000"/>
            </a:lvl4pPr>
            <a:lvl5pPr marL="1261872"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>
          <a:xfrm>
            <a:off x="7416800" y="6513670"/>
            <a:ext cx="4003040" cy="274320"/>
          </a:xfrm>
        </p:spPr>
        <p:txBody>
          <a:bodyPr vert="horz" rtlCol="0"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>
          <a:xfrm>
            <a:off x="11518603" y="6513670"/>
            <a:ext cx="619051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>
          <a:xfrm>
            <a:off x="2133600" y="6513670"/>
            <a:ext cx="5209952" cy="274320"/>
          </a:xfrm>
        </p:spPr>
        <p:txBody>
          <a:bodyPr vert="horz" rtlCol="0"/>
          <a:lstStyle>
            <a:extLst/>
          </a:lstStyle>
          <a:p>
            <a:endParaRPr lang="en-IN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3924" y="4724400"/>
            <a:ext cx="7315200" cy="664536"/>
          </a:xfrm>
        </p:spPr>
        <p:txBody>
          <a:bodyPr anchor="b"/>
          <a:lstStyle>
            <a:lvl1pPr marL="0" algn="r">
              <a:buNone/>
              <a:defRPr sz="2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53924" y="5388937"/>
            <a:ext cx="7315200" cy="912255"/>
          </a:xfrm>
        </p:spPr>
        <p:txBody>
          <a:bodyPr/>
          <a:lstStyle>
            <a:lvl1pPr marL="0" indent="0" algn="r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406400" y="249864"/>
            <a:ext cx="11379200" cy="4343400"/>
          </a:xfrm>
          <a:prstGeom prst="round2DiagRect">
            <a:avLst>
              <a:gd name="adj1" fmla="val 11403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  <a:extLst/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7416800" y="6509004"/>
            <a:ext cx="4003040" cy="274320"/>
          </a:xfrm>
        </p:spPr>
        <p:txBody>
          <a:bodyPr vert="horz" rtlCol="0"/>
          <a:lstStyle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1518603" y="6509004"/>
            <a:ext cx="619051" cy="274320"/>
          </a:xfrm>
        </p:spPr>
        <p:txBody>
          <a:bodyPr vert="horz" rtlCol="0"/>
          <a:lstStyle>
            <a:lvl1pPr>
              <a:defRPr>
                <a:solidFill>
                  <a:schemeClr val="tx2">
                    <a:shade val="90000"/>
                  </a:schemeClr>
                </a:solidFill>
              </a:defRPr>
            </a:lvl1pPr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>
          <a:xfrm>
            <a:off x="2133600" y="6509004"/>
            <a:ext cx="5209952" cy="274320"/>
          </a:xfrm>
        </p:spPr>
        <p:txBody>
          <a:bodyPr vert="horz" rtlCol="0"/>
          <a:lstStyle>
            <a:extLst/>
          </a:lstStyle>
          <a:p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 Diagonal Corner Rectangle 6"/>
          <p:cNvSpPr/>
          <p:nvPr/>
        </p:nvSpPr>
        <p:spPr>
          <a:xfrm>
            <a:off x="219456" y="147085"/>
            <a:ext cx="11747795" cy="6565392"/>
          </a:xfrm>
          <a:prstGeom prst="round2DiagRect">
            <a:avLst>
              <a:gd name="adj1" fmla="val 11807"/>
              <a:gd name="adj2" fmla="val 0"/>
            </a:avLst>
          </a:prstGeom>
          <a:solidFill>
            <a:schemeClr val="bg2">
              <a:tint val="85000"/>
              <a:shade val="90000"/>
              <a:satMod val="150000"/>
              <a:alpha val="65000"/>
            </a:schemeClr>
          </a:solidFill>
          <a:ln w="11000" cap="rnd" cmpd="sng" algn="ctr">
            <a:solidFill>
              <a:schemeClr val="bg2">
                <a:tint val="78000"/>
                <a:satMod val="180000"/>
                <a:alpha val="88000"/>
              </a:schemeClr>
            </a:solidFill>
            <a:prstDash val="solid"/>
          </a:ln>
          <a:effectLst>
            <a:innerShdw blurRad="114300">
              <a:srgbClr val="000000">
                <a:alpha val="10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727200" y="6400800"/>
            <a:ext cx="5616352" cy="274320"/>
          </a:xfrm>
          <a:prstGeom prst="rect">
            <a:avLst/>
          </a:prstGeom>
        </p:spPr>
        <p:txBody>
          <a:bodyPr/>
          <a:lstStyle>
            <a:lvl1pPr algn="r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endParaRPr lang="en-IN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416800" y="6400800"/>
            <a:ext cx="4003040" cy="274320"/>
          </a:xfrm>
          <a:prstGeom prst="rect">
            <a:avLst/>
          </a:prstGeom>
        </p:spPr>
        <p:txBody>
          <a:bodyPr/>
          <a:lstStyle>
            <a:lvl1pPr algn="l" eaLnBrk="1" latinLnBrk="0" hangingPunct="1">
              <a:defRPr kumimoji="0" sz="1300">
                <a:solidFill>
                  <a:schemeClr val="bg2">
                    <a:tint val="60000"/>
                    <a:satMod val="155000"/>
                  </a:schemeClr>
                </a:solidFill>
              </a:defRPr>
            </a:lvl1pPr>
            <a:extLst/>
          </a:lstStyle>
          <a:p>
            <a:fld id="{BA31AF53-FA45-410A-BC9F-2886D63FF87B}" type="datetimeFigureOut">
              <a:rPr lang="en-IN" smtClean="0"/>
              <a:pPr/>
              <a:t>23-11-2018</a:t>
            </a:fld>
            <a:endParaRPr lang="en-IN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1518603" y="6514568"/>
            <a:ext cx="619051" cy="274320"/>
          </a:xfrm>
          <a:prstGeom prst="rect">
            <a:avLst/>
          </a:prstGeom>
        </p:spPr>
        <p:txBody>
          <a:bodyPr anchor="ctr"/>
          <a:lstStyle>
            <a:lvl1pPr algn="r" eaLnBrk="1" latinLnBrk="0" hangingPunct="1">
              <a:defRPr kumimoji="0" sz="1600">
                <a:solidFill>
                  <a:schemeClr val="tx2">
                    <a:shade val="90000"/>
                  </a:schemeClr>
                </a:solidFill>
                <a:effectLst/>
              </a:defRPr>
            </a:lvl1pPr>
            <a:extLst/>
          </a:lstStyle>
          <a:p>
            <a:fld id="{F52790D0-A953-44B3-B308-EE0CCF0A20CF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53536"/>
            <a:ext cx="10972800" cy="1143000"/>
          </a:xfrm>
          <a:prstGeom prst="rect">
            <a:avLst/>
          </a:prstGeom>
        </p:spPr>
        <p:txBody>
          <a:bodyPr rIns="91440" anchor="b">
            <a:normAutofit/>
            <a:scene3d>
              <a:camera prst="orthographicFront"/>
              <a:lightRig rig="soft" dir="t">
                <a:rot lat="0" lon="0" rev="2400000"/>
              </a:lightRig>
            </a:scene3d>
            <a:sp3d>
              <a:bevelT w="19050" h="127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46237"/>
            <a:ext cx="10972800" cy="452628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marL="54864" algn="r" rtl="0" eaLnBrk="1" latinLnBrk="0" hangingPunct="1">
        <a:spcBef>
          <a:spcPct val="0"/>
        </a:spcBef>
        <a:buNone/>
        <a:defRPr kumimoji="0" sz="4600" kern="1200">
          <a:solidFill>
            <a:schemeClr val="tx2">
              <a:tint val="100000"/>
              <a:shade val="90000"/>
              <a:satMod val="250000"/>
              <a:alpha val="100000"/>
            </a:schemeClr>
          </a:solidFill>
          <a:effectLst>
            <a:outerShdw blurRad="38100" dist="25500" dir="5400000" algn="tl" rotWithShape="0">
              <a:srgbClr val="000000">
                <a:satMod val="180000"/>
                <a:alpha val="7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92100" indent="-292100" algn="l" rtl="0" eaLnBrk="1" latinLnBrk="0" hangingPunct="1">
        <a:spcBef>
          <a:spcPts val="0"/>
        </a:spcBef>
        <a:buClr>
          <a:schemeClr val="accent1"/>
        </a:buClr>
        <a:buSzPct val="70000"/>
        <a:buFont typeface="Wingdings 2"/>
        <a:buChar char="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rtl="0" eaLnBrk="1" latinLnBrk="0" hangingPunct="1">
        <a:spcBef>
          <a:spcPts val="400"/>
        </a:spcBef>
        <a:buClr>
          <a:schemeClr val="accent2"/>
        </a:buClr>
        <a:buSzPct val="90000"/>
        <a:buFontTx/>
        <a:buChar char="•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192024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82880" algn="l" rtl="0" eaLnBrk="1" latinLnBrk="0" hangingPunct="1">
        <a:spcBef>
          <a:spcPts val="400"/>
        </a:spcBef>
        <a:buClr>
          <a:schemeClr val="accent3"/>
        </a:buClr>
        <a:buSzPct val="100000"/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73736" algn="l" rtl="0" eaLnBrk="1" latinLnBrk="0" hangingPunct="1">
        <a:spcBef>
          <a:spcPts val="400"/>
        </a:spcBef>
        <a:buClr>
          <a:schemeClr val="accent4"/>
        </a:buClr>
        <a:buFont typeface="Wingdings 2"/>
        <a:buChar char="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techeconomy.it/2013/10/11/efficienza-le-app-possono-fare-di-piu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krocontroller-elektronik.de/nodemcu-esp8266-tutorial-wlan-board-arduino-ide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ikrocontroller-elektronik.de/nodemcu-esp8266-tutorial-wlan-board-arduino-ide/" TargetMode="External"/><Relationship Id="rId7" Type="http://schemas.openxmlformats.org/officeDocument/2006/relationships/hyperlink" Target="http://www.genotronex.com/2013/02/temperature-and-humidity-sensor-dht11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hyperlink" Target="https://en.wikipedia.org/wiki/Server_(computing)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B365A08-67B4-4828-8409-B259B47346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21B7670-80BC-460E-B97A-868060DE86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tretch>
            <a:fillRect/>
          </a:stretch>
        </p:blipFill>
        <p:spPr>
          <a:xfrm>
            <a:off x="7607482" y="3761754"/>
            <a:ext cx="4321231" cy="287827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21BF677-CDD7-4183-B9F4-2451114D03F3}"/>
              </a:ext>
            </a:extLst>
          </p:cNvPr>
          <p:cNvSpPr/>
          <p:nvPr/>
        </p:nvSpPr>
        <p:spPr>
          <a:xfrm>
            <a:off x="461120" y="217970"/>
            <a:ext cx="1129431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ENVIRONMENT MONITORING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71898230-033C-482D-8D67-9EC4F35EB239}"/>
              </a:ext>
            </a:extLst>
          </p:cNvPr>
          <p:cNvSpPr/>
          <p:nvPr/>
        </p:nvSpPr>
        <p:spPr>
          <a:xfrm>
            <a:off x="1019317" y="1584028"/>
            <a:ext cx="98353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PROJECT BASED ON IOT AND ML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56C33031-7E5D-47A9-9357-327BD66D8EEF}"/>
              </a:ext>
            </a:extLst>
          </p:cNvPr>
          <p:cNvSpPr/>
          <p:nvPr/>
        </p:nvSpPr>
        <p:spPr>
          <a:xfrm>
            <a:off x="691408" y="5735637"/>
            <a:ext cx="675402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BY SHASHANK KUMAR AND PRANJUL MITTAL</a:t>
            </a:r>
          </a:p>
        </p:txBody>
      </p:sp>
    </p:spTree>
    <p:extLst>
      <p:ext uri="{BB962C8B-B14F-4D97-AF65-F5344CB8AC3E}">
        <p14:creationId xmlns:p14="http://schemas.microsoft.com/office/powerpoint/2010/main" xmlns="" val="1802428374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93720BE2-0DB7-4846-BF1D-4F7D38C3B294}"/>
              </a:ext>
            </a:extLst>
          </p:cNvPr>
          <p:cNvSpPr/>
          <p:nvPr/>
        </p:nvSpPr>
        <p:spPr>
          <a:xfrm>
            <a:off x="2010649" y="246712"/>
            <a:ext cx="77417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u="sng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Prediction using Node </a:t>
            </a:r>
            <a:r>
              <a:rPr lang="en-US" sz="5400" b="0" u="sng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mcu</a:t>
            </a:r>
            <a:endParaRPr lang="en-US" sz="5400" b="0" u="sng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5E0C1D5-2779-4EE7-A342-048171C46388}"/>
              </a:ext>
            </a:extLst>
          </p:cNvPr>
          <p:cNvSpPr txBox="1"/>
          <p:nvPr/>
        </p:nvSpPr>
        <p:spPr>
          <a:xfrm>
            <a:off x="689113" y="1590261"/>
            <a:ext cx="931627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Will it rain or we will again stuck with our disappointment that the match got dismissed.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can you determine that this condition is okay for the </a:t>
            </a:r>
            <a:r>
              <a:rPr lang="en-I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cricket match 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 not.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Even after all the modern equipment we can  predict these thing with ease with this device.</a:t>
            </a:r>
          </a:p>
          <a:p>
            <a:pPr marL="342900" indent="-342900">
              <a:buFont typeface="+mj-lt"/>
              <a:buAutoNum type="arabicPeriod"/>
            </a:pP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10496465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F973B2F-8FF6-4F59-A766-2DE4B12DA86F}"/>
              </a:ext>
            </a:extLst>
          </p:cNvPr>
          <p:cNvSpPr/>
          <p:nvPr/>
        </p:nvSpPr>
        <p:spPr>
          <a:xfrm>
            <a:off x="1240679" y="316901"/>
            <a:ext cx="92865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Components used in this project</a:t>
            </a:r>
            <a:endParaRPr lang="en-US" sz="5400" b="0" u="sng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7E9F0EB-71A4-43AE-A988-7846945C1B4F}"/>
              </a:ext>
            </a:extLst>
          </p:cNvPr>
          <p:cNvSpPr txBox="1"/>
          <p:nvPr/>
        </p:nvSpPr>
        <p:spPr>
          <a:xfrm>
            <a:off x="636104" y="1669774"/>
            <a:ext cx="88524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 </a:t>
            </a:r>
            <a:r>
              <a:rPr lang="en-I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mcu</a:t>
            </a: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(esp8266)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DHT sensor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LDR </a:t>
            </a:r>
            <a:r>
              <a:rPr lang="en-I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LED</a:t>
            </a:r>
          </a:p>
          <a:p>
            <a:pPr marL="742950" indent="-742950">
              <a:buFont typeface="+mj-lt"/>
              <a:buAutoNum type="arabicPeriod"/>
            </a:pPr>
            <a:r>
              <a:rPr lang="en-I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Connecting Wires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04679627"/>
      </p:ext>
    </p:extLst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4F50957-4EE9-46B3-BE20-BEEDD5C343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8945632" y="1099930"/>
            <a:ext cx="2609997" cy="465813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C49C8FF-6695-4702-949A-C62E33F3AE1A}"/>
              </a:ext>
            </a:extLst>
          </p:cNvPr>
          <p:cNvSpPr/>
          <p:nvPr/>
        </p:nvSpPr>
        <p:spPr>
          <a:xfrm>
            <a:off x="2916849" y="176600"/>
            <a:ext cx="34163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u="sng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NODE MCU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B865E8D-77A8-45E3-9610-4229B3AA9FA1}"/>
              </a:ext>
            </a:extLst>
          </p:cNvPr>
          <p:cNvSpPr txBox="1"/>
          <p:nvPr/>
        </p:nvSpPr>
        <p:spPr>
          <a:xfrm>
            <a:off x="437322" y="1364974"/>
            <a:ext cx="789829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Features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Programable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module.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Arduino-like (software defined) hardware IO.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programmed with the simple and powerful Lua programming language or Arduino IDE.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USB-TTL included, plug &amp; play.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 GPIOs D0-D10, PWM functionality, IIC and SPI communication, 1-Wire and ADC A0 etc. all in one board.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Wifi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networking (can be used as access point and/or station, host a web server), connect to internet to fetch or upload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Event-driven API for network applications.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PCB antenna.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xmlns="" val="2218853720"/>
      </p:ext>
    </p:extLst>
  </p:cSld>
  <p:clrMapOvr>
    <a:masterClrMapping/>
  </p:clrMapOvr>
  <p:transition>
    <p:wedg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u="sng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MACHINE </a:t>
            </a:r>
            <a:r>
              <a:rPr lang="en-US" sz="4800" u="sng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LEARNING AND SERIAL COM</a:t>
            </a:r>
            <a:endParaRPr lang="en-US" sz="4800" u="sng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main part of this project depends on machine learning and serial communication .</a:t>
            </a:r>
            <a:r>
              <a:rPr lang="en-US" dirty="0" err="1" smtClean="0"/>
              <a:t>Arduino</a:t>
            </a:r>
            <a:r>
              <a:rPr lang="en-US" dirty="0" smtClean="0"/>
              <a:t> takes values using </a:t>
            </a:r>
            <a:r>
              <a:rPr lang="en-US" dirty="0" err="1" smtClean="0"/>
              <a:t>nodemcu</a:t>
            </a:r>
            <a:r>
              <a:rPr lang="en-US" dirty="0" smtClean="0"/>
              <a:t> (</a:t>
            </a:r>
            <a:r>
              <a:rPr lang="en-US" dirty="0" err="1" smtClean="0"/>
              <a:t>temperature,humidity,light</a:t>
            </a:r>
            <a:r>
              <a:rPr lang="en-US" dirty="0" smtClean="0"/>
              <a:t> density) and then the values have transfer to the </a:t>
            </a:r>
            <a:r>
              <a:rPr lang="en-US" dirty="0" err="1" smtClean="0"/>
              <a:t>jupyter</a:t>
            </a:r>
            <a:r>
              <a:rPr lang="en-US" dirty="0" smtClean="0"/>
              <a:t> notebook (python) .Using machine learning we are training the data and then prediction has been done for that particular value by blinking the led connecting to bread board.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54650694"/>
      </p:ext>
    </p:extLst>
  </p:cSld>
  <p:clrMapOvr>
    <a:masterClrMapping/>
  </p:clrMapOvr>
  <p:transition>
    <p:wedg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DD20274-E1D7-4AE9-A64D-ACD7796A30F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5102502" y="3882887"/>
            <a:ext cx="1655121" cy="22131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FAD7558-B342-4A80-874A-DF87892D2E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  <a:ext uri="{837473B0-CC2E-450A-ABE3-18F120FF3D39}">
                <a1611:picAttrSrcUrl xmlns:a1611="http://schemas.microsoft.com/office/drawing/2016/11/main" xmlns="" r:id="rId5"/>
              </a:ext>
            </a:extLst>
          </a:blip>
          <a:stretch>
            <a:fillRect/>
          </a:stretch>
        </p:blipFill>
        <p:spPr>
          <a:xfrm>
            <a:off x="8295033" y="1062451"/>
            <a:ext cx="2095500" cy="21621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9699D73-D6B7-4C0B-964A-A03D5CA5465E}"/>
              </a:ext>
            </a:extLst>
          </p:cNvPr>
          <p:cNvSpPr txBox="1"/>
          <p:nvPr/>
        </p:nvSpPr>
        <p:spPr>
          <a:xfrm>
            <a:off x="1311965" y="1431235"/>
            <a:ext cx="1099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SENSORS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797D527A-DCDE-48D3-923C-694DFD1350E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  <a:ext uri="{837473B0-CC2E-450A-ABE3-18F120FF3D39}">
                <a1611:picAttrSrcUrl xmlns:a1611="http://schemas.microsoft.com/office/drawing/2016/11/main" xmlns="" r:id="rId7"/>
              </a:ext>
            </a:extLst>
          </a:blip>
          <a:stretch>
            <a:fillRect/>
          </a:stretch>
        </p:blipFill>
        <p:spPr>
          <a:xfrm>
            <a:off x="1011824" y="1800909"/>
            <a:ext cx="1579286" cy="158977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xmlns="" id="{62C81A98-FC54-4FD2-9DF8-5B3EB16A1963}"/>
              </a:ext>
            </a:extLst>
          </p:cNvPr>
          <p:cNvCxnSpPr/>
          <p:nvPr/>
        </p:nvCxnSpPr>
        <p:spPr>
          <a:xfrm flipV="1">
            <a:off x="6904383" y="3048000"/>
            <a:ext cx="1537252" cy="181554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xmlns="" id="{4526E233-0068-48B9-B066-B8597C6E7E06}"/>
              </a:ext>
            </a:extLst>
          </p:cNvPr>
          <p:cNvCxnSpPr/>
          <p:nvPr/>
        </p:nvCxnSpPr>
        <p:spPr>
          <a:xfrm>
            <a:off x="2591110" y="3061252"/>
            <a:ext cx="2179673" cy="16300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AAAD6D6-D09D-428D-9A72-62B77C5D4ECE}"/>
              </a:ext>
            </a:extLst>
          </p:cNvPr>
          <p:cNvSpPr txBox="1"/>
          <p:nvPr/>
        </p:nvSpPr>
        <p:spPr>
          <a:xfrm>
            <a:off x="8984974" y="693119"/>
            <a:ext cx="980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SERVER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5B0BBE9B-82CD-4C1E-9A7E-853B10B9B19A}"/>
              </a:ext>
            </a:extLst>
          </p:cNvPr>
          <p:cNvSpPr txBox="1"/>
          <p:nvPr/>
        </p:nvSpPr>
        <p:spPr>
          <a:xfrm>
            <a:off x="5102502" y="3048000"/>
            <a:ext cx="1537252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NODE MCU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7D90D3DD-3D7D-4B2D-8C4F-CC7DB63B9652}"/>
              </a:ext>
            </a:extLst>
          </p:cNvPr>
          <p:cNvSpPr/>
          <p:nvPr/>
        </p:nvSpPr>
        <p:spPr>
          <a:xfrm>
            <a:off x="2591110" y="240828"/>
            <a:ext cx="60070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u="sng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WORKING DIAGRAM</a:t>
            </a:r>
            <a:endParaRPr lang="en-US" sz="5400" b="0" u="sng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26812826"/>
      </p:ext>
    </p:extLst>
  </p:cSld>
  <p:clrMapOvr>
    <a:masterClrMapping/>
  </p:clrMapOvr>
  <p:transition>
    <p:wedg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undry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Foundry">
      <a:maj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oundry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80000"/>
              </a:schemeClr>
            </a:gs>
            <a:gs pos="62000">
              <a:schemeClr val="phClr">
                <a:tint val="30000"/>
                <a:satMod val="180000"/>
              </a:schemeClr>
            </a:gs>
            <a:gs pos="100000">
              <a:schemeClr val="phClr">
                <a:tint val="22000"/>
                <a:satMod val="18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58000"/>
                <a:satMod val="150000"/>
              </a:schemeClr>
            </a:gs>
            <a:gs pos="72000">
              <a:schemeClr val="phClr">
                <a:tint val="90000"/>
                <a:satMod val="135000"/>
              </a:schemeClr>
            </a:gs>
            <a:gs pos="100000">
              <a:schemeClr val="phClr">
                <a:tint val="8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80000"/>
            </a:schemeClr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000000"/>
            </a:lightRig>
          </a:scene3d>
          <a:sp3d prstMaterial="matte">
            <a:bevelT w="63500" h="635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5000"/>
                <a:satMod val="400000"/>
              </a:schemeClr>
            </a:gs>
            <a:gs pos="20000">
              <a:schemeClr val="phClr">
                <a:tint val="80000"/>
                <a:satMod val="355000"/>
              </a:schemeClr>
            </a:gs>
            <a:gs pos="100000">
              <a:schemeClr val="phClr">
                <a:tint val="95000"/>
                <a:shade val="55000"/>
                <a:satMod val="355000"/>
              </a:schemeClr>
            </a:gs>
          </a:gsLst>
          <a:path path="circle">
            <a:fillToRect l="67500" t="35000" r="32500" b="65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0"/>
                <a:satMod val="120000"/>
              </a:schemeClr>
              <a:schemeClr val="phClr">
                <a:tint val="70000"/>
                <a:satMod val="250000"/>
              </a:schemeClr>
            </a:duotone>
          </a:blip>
          <a:tile tx="0" ty="0" sx="50000" sy="50000" flip="none" algn="t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285</TotalTime>
  <Words>258</Words>
  <Application>Microsoft Office PowerPoint</Application>
  <PresentationFormat>Custom</PresentationFormat>
  <Paragraphs>30</Paragraphs>
  <Slides>6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  <vt:variant>
        <vt:lpstr>Custom Shows</vt:lpstr>
      </vt:variant>
      <vt:variant>
        <vt:i4>1</vt:i4>
      </vt:variant>
    </vt:vector>
  </HeadingPairs>
  <TitlesOfParts>
    <vt:vector size="8" baseType="lpstr">
      <vt:lpstr>Foundry</vt:lpstr>
      <vt:lpstr> </vt:lpstr>
      <vt:lpstr>Slide 2</vt:lpstr>
      <vt:lpstr>Slide 3</vt:lpstr>
      <vt:lpstr>Slide 4</vt:lpstr>
      <vt:lpstr>MACHINE LEARNING AND SERIAL COM</vt:lpstr>
      <vt:lpstr>Slide 6</vt:lpstr>
      <vt:lpstr>Custom Show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Shashank Kumar</dc:creator>
  <cp:lastModifiedBy>pranjul mittal</cp:lastModifiedBy>
  <cp:revision>7</cp:revision>
  <dcterms:created xsi:type="dcterms:W3CDTF">2018-11-23T12:36:36Z</dcterms:created>
  <dcterms:modified xsi:type="dcterms:W3CDTF">2018-11-23T17:32:59Z</dcterms:modified>
</cp:coreProperties>
</file>

<file path=docProps/thumbnail.jpeg>
</file>